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8" r:id="rId3"/>
    <p:sldId id="260" r:id="rId4"/>
    <p:sldId id="261" r:id="rId5"/>
    <p:sldId id="259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55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991016-A684-4297-8383-81E9844E54BA}" type="datetimeFigureOut">
              <a:rPr lang="en-US" smtClean="0"/>
              <a:pPr/>
              <a:t>4/14/2009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DF856-B0A0-4C12-B48E-EA4E2DA56A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3DF856-B0A0-4C12-B48E-EA4E2DA56AF1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3DF856-B0A0-4C12-B48E-EA4E2DA56AF1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3DF856-B0A0-4C12-B48E-EA4E2DA56AF1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3DF856-B0A0-4C12-B48E-EA4E2DA56AF1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3DF856-B0A0-4C12-B48E-EA4E2DA56AF1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3DF856-B0A0-4C12-B48E-EA4E2DA56AF1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2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44D5-2A7E-4072-B8DB-34EA4C16C74A}" type="datetimeFigureOut">
              <a:rPr lang="en-US" smtClean="0"/>
              <a:pPr/>
              <a:t>4/14/2009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6B90-6D6D-45F7-A13E-7AC7B1FDFA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 advClick="0" advTm="17000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44D5-2A7E-4072-B8DB-34EA4C16C74A}" type="datetimeFigureOut">
              <a:rPr lang="en-US" smtClean="0"/>
              <a:pPr/>
              <a:t>4/14/2009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6B90-6D6D-45F7-A13E-7AC7B1FDFA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7000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9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1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1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44D5-2A7E-4072-B8DB-34EA4C16C74A}" type="datetimeFigureOut">
              <a:rPr lang="en-US" smtClean="0"/>
              <a:pPr/>
              <a:t>4/14/2009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8" y="6377460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6B90-6D6D-45F7-A13E-7AC7B1FDFA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7000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44D5-2A7E-4072-B8DB-34EA4C16C74A}" type="datetimeFigureOut">
              <a:rPr lang="en-US" smtClean="0"/>
              <a:pPr/>
              <a:t>4/14/2009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6B90-6D6D-45F7-A13E-7AC7B1FDFA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7000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44D5-2A7E-4072-B8DB-34EA4C16C74A}" type="datetimeFigureOut">
              <a:rPr lang="en-US" smtClean="0"/>
              <a:pPr/>
              <a:t>4/14/2009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6B90-6D6D-45F7-A13E-7AC7B1FDFA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7000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44D5-2A7E-4072-B8DB-34EA4C16C74A}" type="datetimeFigureOut">
              <a:rPr lang="en-US" smtClean="0"/>
              <a:pPr/>
              <a:t>4/14/2009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6B90-6D6D-45F7-A13E-7AC7B1FDFA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7000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98988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698988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44D5-2A7E-4072-B8DB-34EA4C16C74A}" type="datetimeFigureOut">
              <a:rPr lang="en-US" smtClean="0"/>
              <a:pPr/>
              <a:t>4/14/2009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6B90-6D6D-45F7-A13E-7AC7B1FDFA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7000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44D5-2A7E-4072-B8DB-34EA4C16C74A}" type="datetimeFigureOut">
              <a:rPr lang="en-US" smtClean="0"/>
              <a:pPr/>
              <a:t>4/14/2009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6B90-6D6D-45F7-A13E-7AC7B1FDFA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7000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44D5-2A7E-4072-B8DB-34EA4C16C74A}" type="datetimeFigureOut">
              <a:rPr lang="en-US" smtClean="0"/>
              <a:pPr/>
              <a:t>4/14/2009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6B90-6D6D-45F7-A13E-7AC7B1FDFA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7000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9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8" y="1743134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9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44D5-2A7E-4072-B8DB-34EA4C16C74A}" type="datetimeFigureOut">
              <a:rPr lang="en-US" smtClean="0"/>
              <a:pPr/>
              <a:t>4/14/2009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6B90-6D6D-45F7-A13E-7AC7B1FDFA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 advClick="0" advTm="17000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3" y="155448"/>
            <a:ext cx="2525151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6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C92F44D5-2A7E-4072-B8DB-34EA4C16C74A}" type="datetimeFigureOut">
              <a:rPr lang="en-US" smtClean="0"/>
              <a:pPr/>
              <a:t>4/14/2009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C336B90-6D6D-45F7-A13E-7AC7B1FDFA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7000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2" y="1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2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92F44D5-2A7E-4072-B8DB-34EA4C16C74A}" type="datetimeFigureOut">
              <a:rPr lang="en-US" smtClean="0"/>
              <a:pPr/>
              <a:t>4/14/2009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8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C336B90-6D6D-45F7-A13E-7AC7B1FDFA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 advClick="0" advTm="17000"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file:///C:\Users\ElisabethRevel\Downloads\MTLITS%20Lead.mp3" TargetMode="External"/><Relationship Id="rId1" Type="http://schemas.openxmlformats.org/officeDocument/2006/relationships/audio" Target="file:///C:\Users\ElisabethRevel\Documents\A_Misc\mpd%20intro.mp3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ElisabethRevel\Downloads\New%20Clip.mp3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Jongluer.u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garyrevel.com/news" TargetMode="External"/><Relationship Id="rId4" Type="http://schemas.openxmlformats.org/officeDocument/2006/relationships/hyperlink" Target="http://www.garyrevel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81400"/>
            <a:ext cx="7924800" cy="838200"/>
          </a:xfrm>
        </p:spPr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44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They Slew The Dreamer</a:t>
            </a:r>
            <a:endParaRPr lang="en-US" sz="4400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1828800"/>
            <a:ext cx="5791200" cy="838200"/>
          </a:xfrm>
        </p:spPr>
        <p:txBody>
          <a:bodyPr>
            <a:normAutofit lnSpcReduction="1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MLK</a:t>
            </a:r>
            <a:r>
              <a:rPr lang="en-US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</a:p>
        </p:txBody>
      </p:sp>
      <p:pic>
        <p:nvPicPr>
          <p:cNvPr id="4" name="mpd intro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382000" y="6400800"/>
            <a:ext cx="304800" cy="304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95400" y="5867401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“The Reverend King has been shot…”</a:t>
            </a:r>
            <a:endParaRPr lang="en-US" sz="2400" dirty="0"/>
          </a:p>
        </p:txBody>
      </p:sp>
      <p:pic>
        <p:nvPicPr>
          <p:cNvPr id="7" name="MTLITS Lead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 advClick="0" advTm="17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4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400"/>
                            </p:stCondLst>
                            <p:childTnLst>
                              <p:par>
                                <p:cTn id="17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77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400"/>
                            </p:stCondLst>
                            <p:childTnLst>
                              <p:par>
                                <p:cTn id="25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6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400"/>
                            </p:stCondLst>
                            <p:childTnLst>
                              <p:par>
                                <p:cTn id="2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3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numSld="3" showWhenStopped="0">
                <p:cTn id="32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2" grpId="0"/>
      <p:bldP spid="3" grpId="0" build="p"/>
      <p:bldP spid="5" grpId="0"/>
      <p:bldP spid="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 prst="coolSlant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MLK</a:t>
            </a:r>
            <a:r>
              <a:rPr lang="en-US" sz="2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sz="2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en-US" sz="2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Conspiracy to  Kill a Dream</a:t>
            </a:r>
            <a:br>
              <a:rPr lang="en-US" sz="2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en-US" sz="2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 Screenplay by William Sachs</a:t>
            </a:r>
            <a:endParaRPr lang="en-US" sz="20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buNone/>
            </a:pP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 fact-based and thought-provoking thriller, MLK, is not just a story about the investigation of an assassination; it is also the story about a young man who took a simple part-time job and found himself at the center of one of our history’s major political and social events.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1" y="3657600"/>
            <a:ext cx="3962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17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7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52400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Marketing Note: This movie relates to the hopes, dreams and challenges of all people in this country and around the world.  </a:t>
            </a:r>
            <a:b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en-US" sz="28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38400"/>
            <a:ext cx="8077200" cy="18288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Logline: Watching the destruction of his dreams became a living nightmare for Gary Revel. </a:t>
            </a:r>
          </a:p>
          <a:p>
            <a:pPr algn="ctr"/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Still, he survived, and this is his story.</a:t>
            </a:r>
            <a:endParaRPr lang="en-US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 advClick="0" advTm="18000">
    <p:fade thruBlk="1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5638800"/>
            <a:ext cx="7315200" cy="53340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“A Lie Cannot Live.” ~Martin Luther King Jr.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8077200" cy="3581400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Danger and intrigue chased Gary </a:t>
            </a:r>
          </a:p>
          <a:p>
            <a:pPr algn="ctr"/>
            <a:r>
              <a:rPr lang="en-US" sz="2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through his quest for the truth. </a:t>
            </a:r>
          </a:p>
          <a:p>
            <a:pPr algn="ctr"/>
            <a:endParaRPr lang="en-US" sz="2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2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They tried to kill the truth, </a:t>
            </a:r>
          </a:p>
          <a:p>
            <a:pPr algn="ctr"/>
            <a:r>
              <a:rPr lang="en-US" sz="2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they tried to destroy all the evidence, </a:t>
            </a:r>
          </a:p>
          <a:p>
            <a:pPr algn="ctr"/>
            <a:r>
              <a:rPr lang="en-US" sz="2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but Gary is living proof and the dream lives on.</a:t>
            </a:r>
          </a:p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</a:p>
          <a:p>
            <a:pPr algn="ctr"/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New Clip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343400" y="44958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 advClick="0" advTm="17000">
    <p:fade thruBlk="1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600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 showWhenStopped="0">
                <p:cTn id="13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9" y="152400"/>
            <a:ext cx="2523744" cy="914400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j-lt"/>
              </a:rPr>
              <a:t>Surviving the cover-up</a:t>
            </a:r>
            <a:endParaRPr lang="en-US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1524000"/>
            <a:ext cx="5920641" cy="5105400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 fontScale="25000" lnSpcReduction="2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lnSpc>
                <a:spcPct val="120000"/>
              </a:lnSpc>
              <a:buNone/>
            </a:pPr>
            <a:r>
              <a:rPr lang="en-US" sz="8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Investigating the Cover Up was No Easy Task</a:t>
            </a:r>
            <a:endParaRPr lang="en-US" sz="56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>
              <a:buNone/>
            </a:pPr>
            <a:endParaRPr lang="en-US" sz="44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>
              <a:buNone/>
            </a:pPr>
            <a:endParaRPr lang="en-US" sz="44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>
              <a:lnSpc>
                <a:spcPct val="120000"/>
              </a:lnSpc>
              <a:buFont typeface="Courier New" pitchFamily="49" charset="0"/>
              <a:buChar char="o"/>
            </a:pPr>
            <a:r>
              <a:rPr lang="en-US" sz="8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When no one believes you</a:t>
            </a:r>
          </a:p>
          <a:p>
            <a:pPr>
              <a:lnSpc>
                <a:spcPct val="120000"/>
              </a:lnSpc>
              <a:buFont typeface="Courier New" pitchFamily="49" charset="0"/>
              <a:buChar char="o"/>
            </a:pPr>
            <a:r>
              <a:rPr lang="en-US" sz="8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When family members and witnesses begin to drop dead around you</a:t>
            </a:r>
          </a:p>
          <a:p>
            <a:pPr>
              <a:lnSpc>
                <a:spcPct val="120000"/>
              </a:lnSpc>
              <a:buFont typeface="Courier New" pitchFamily="49" charset="0"/>
              <a:buChar char="o"/>
            </a:pPr>
            <a:r>
              <a:rPr lang="en-US" sz="8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When you begin to question your own sanity</a:t>
            </a:r>
          </a:p>
          <a:p>
            <a:pPr>
              <a:lnSpc>
                <a:spcPct val="120000"/>
              </a:lnSpc>
              <a:buFont typeface="Courier New" pitchFamily="49" charset="0"/>
              <a:buChar char="o"/>
            </a:pPr>
            <a:r>
              <a:rPr lang="en-US" sz="8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When the Mafia tells you to back off and you won’t</a:t>
            </a:r>
            <a:endParaRPr lang="en-US" sz="96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>
              <a:buNone/>
            </a:pPr>
            <a:endParaRPr lang="en-US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>
              <a:buNone/>
            </a:pPr>
            <a:endParaRPr lang="en-US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>
              <a:lnSpc>
                <a:spcPct val="120000"/>
              </a:lnSpc>
              <a:buNone/>
            </a:pPr>
            <a:r>
              <a:rPr lang="en-US" sz="9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Who can you trust?  </a:t>
            </a:r>
          </a:p>
          <a:p>
            <a:pPr algn="ctr">
              <a:buNone/>
            </a:pPr>
            <a:endParaRPr lang="en-US" sz="56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>
              <a:lnSpc>
                <a:spcPct val="120000"/>
              </a:lnSpc>
              <a:buNone/>
            </a:pPr>
            <a:r>
              <a:rPr lang="en-US" sz="9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No One.</a:t>
            </a:r>
            <a:endParaRPr lang="en-US" sz="72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>
              <a:buNone/>
            </a:pPr>
            <a:endParaRPr lang="en-US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>
              <a:lnSpc>
                <a:spcPct val="120000"/>
              </a:lnSpc>
              <a:buNone/>
            </a:pPr>
            <a:r>
              <a:rPr lang="en-US" sz="11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Where can you hide?  </a:t>
            </a:r>
          </a:p>
          <a:p>
            <a:pPr algn="ctr">
              <a:buNone/>
            </a:pPr>
            <a:endParaRPr lang="en-US" sz="56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>
              <a:lnSpc>
                <a:spcPct val="120000"/>
              </a:lnSpc>
              <a:buNone/>
            </a:pPr>
            <a:r>
              <a:rPr lang="en-US" sz="1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Right in front of their faces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</a:t>
            </a:r>
          </a:p>
          <a:p>
            <a:pPr>
              <a:lnSpc>
                <a:spcPct val="120000"/>
              </a:lnSpc>
              <a:buNone/>
            </a:pPr>
            <a:endParaRPr lang="en-US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>
              <a:lnSpc>
                <a:spcPct val="120000"/>
              </a:lnSpc>
              <a:buNone/>
            </a:pPr>
            <a:endParaRPr lang="en-US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>
              <a:buNone/>
            </a:pPr>
            <a:r>
              <a:rPr lang="en-US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</a:p>
          <a:p>
            <a:pPr>
              <a:buNone/>
            </a:pPr>
            <a:endParaRPr lang="en-US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>
              <a:buNone/>
            </a:pPr>
            <a:endParaRPr lang="en-US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9" y="1524000"/>
            <a:ext cx="2468880" cy="5334000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pPr algn="ctr"/>
            <a:r>
              <a:rPr lang="en-US" sz="2400" dirty="0" smtClean="0"/>
              <a:t>Gary survived. King’s dream is still alive.</a:t>
            </a:r>
          </a:p>
          <a:p>
            <a:pPr algn="ctr"/>
            <a:r>
              <a:rPr lang="en-US" sz="2400" dirty="0" smtClean="0"/>
              <a:t>Now is the time for the true story to be told.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24200" y="228600"/>
            <a:ext cx="5791200" cy="830997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How far would you go for the Truth?</a:t>
            </a:r>
            <a:endParaRPr lang="en-US" sz="2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7" name="Picture 6" descr="gr_beach_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600200"/>
            <a:ext cx="2133600" cy="2743200"/>
          </a:xfrm>
          <a:prstGeom prst="rect">
            <a:avLst/>
          </a:prstGeom>
        </p:spPr>
      </p:pic>
    </p:spTree>
  </p:cSld>
  <p:clrMapOvr>
    <a:masterClrMapping/>
  </p:clrMapOvr>
  <p:transition spd="slow" advClick="0" advTm="26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6000"/>
                            </p:stCondLst>
                            <p:childTnLst>
                              <p:par>
                                <p:cTn id="4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3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9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895600"/>
            <a:ext cx="8077200" cy="1673352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hlinkClick r:id="rId3"/>
              </a:rPr>
              <a:t>Contact us</a:t>
            </a:r>
            <a:r>
              <a:rPr lang="en-US" sz="2800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/>
            </a:r>
            <a:br>
              <a:rPr lang="en-US" sz="2800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</a:br>
            <a:r>
              <a:rPr lang="en-US" sz="2800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hlinkClick r:id="rId4"/>
              </a:rPr>
              <a:t>Gary Revel Official Website</a:t>
            </a:r>
            <a:r>
              <a:rPr lang="en-US" sz="2800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/>
            </a:r>
            <a:br>
              <a:rPr lang="en-US" sz="2800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</a:br>
            <a:r>
              <a:rPr lang="en-US" sz="2800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hlinkClick r:id="rId5"/>
              </a:rPr>
              <a:t>Gary Revel MLK News Site</a:t>
            </a:r>
            <a:endParaRPr lang="en-US" sz="2800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62000"/>
            <a:ext cx="8077200" cy="1499616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smtClean="0"/>
              <a:t>Thank you, for more information or if you would like to interview Gary Revel please email us your contact information and you will be put on a waiting list.</a:t>
            </a:r>
          </a:p>
          <a:p>
            <a:pPr algn="ctr"/>
            <a:r>
              <a:rPr lang="en-US" dirty="0" smtClean="0"/>
              <a:t>Interviews will be scheduled after MLK has been released.	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5638800"/>
            <a:ext cx="8077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Presentation by Elisabeth Revel</a:t>
            </a:r>
          </a:p>
          <a:p>
            <a:pPr algn="ctr"/>
            <a:r>
              <a:rPr lang="en-US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Copyright 2009 by Gary Revel </a:t>
            </a:r>
          </a:p>
          <a:p>
            <a:pPr algn="ctr"/>
            <a:r>
              <a:rPr lang="en-US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All Rights Reserved</a:t>
            </a:r>
            <a:endParaRPr lang="en-US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 advClick="0" advTm="17000"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Custom 2">
      <a:dk1>
        <a:sysClr val="windowText" lastClr="000000"/>
      </a:dk1>
      <a:lt1>
        <a:srgbClr val="D00000"/>
      </a:lt1>
      <a:dk2>
        <a:srgbClr val="000000"/>
      </a:dk2>
      <a:lt2>
        <a:srgbClr val="680000"/>
      </a:lt2>
      <a:accent1>
        <a:srgbClr val="680000"/>
      </a:accent1>
      <a:accent2>
        <a:srgbClr val="340000"/>
      </a:accent2>
      <a:accent3>
        <a:srgbClr val="141415"/>
      </a:accent3>
      <a:accent4>
        <a:srgbClr val="262626"/>
      </a:accent4>
      <a:accent5>
        <a:srgbClr val="595959"/>
      </a:accent5>
      <a:accent6>
        <a:srgbClr val="7F7F7F"/>
      </a:accent6>
      <a:hlink>
        <a:srgbClr val="FF0B0B"/>
      </a:hlink>
      <a:folHlink>
        <a:srgbClr val="5A637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1169</TotalTime>
  <Words>327</Words>
  <Application>Microsoft Office PowerPoint</Application>
  <PresentationFormat>On-screen Show (4:3)</PresentationFormat>
  <Paragraphs>59</Paragraphs>
  <Slides>6</Slides>
  <Notes>6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Module</vt:lpstr>
      <vt:lpstr>They Slew The Dreamer</vt:lpstr>
      <vt:lpstr>MLK The Conspiracy to  Kill a Dream A Screenplay by William Sachs</vt:lpstr>
      <vt:lpstr>Marketing Note: This movie relates to the hopes, dreams and challenges of all people in this country and around the world.   </vt:lpstr>
      <vt:lpstr>“A Lie Cannot Live.” ~Martin Luther King Jr. </vt:lpstr>
      <vt:lpstr>Surviving the cover-up</vt:lpstr>
      <vt:lpstr>Contact us Gary Revel Official Website Gary Revel MLK News Site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They Slew The Dreamer</dc:title>
  <dc:creator>ElisabethRevel</dc:creator>
  <cp:lastModifiedBy>ElisabethRevel</cp:lastModifiedBy>
  <cp:revision>122</cp:revision>
  <dcterms:created xsi:type="dcterms:W3CDTF">2009-04-06T22:08:37Z</dcterms:created>
  <dcterms:modified xsi:type="dcterms:W3CDTF">2009-04-14T22:07:12Z</dcterms:modified>
</cp:coreProperties>
</file>